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58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8" d="100"/>
          <a:sy n="78" d="100"/>
        </p:scale>
        <p:origin x="-162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0A98AF03-7270-45C2-A683-C5E353EF01A5}" type="datetime4">
              <a:rPr lang="en-US" smtClean="0"/>
              <a:pPr/>
              <a:t>September 10, 2015</a:t>
            </a:fld>
            <a:endParaRPr lang="en-US" dirty="0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8B37D5FE-740C-46F5-801A-FA5477D9711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B5AFD-D735-4504-A039-ADEBB6448D55}" type="datetime4">
              <a:rPr lang="en-US" smtClean="0"/>
              <a:pPr/>
              <a:t>September 10, 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C8118-FB93-4E87-B380-0175F2FE2167}" type="datetime4">
              <a:rPr lang="en-US" smtClean="0"/>
              <a:pPr/>
              <a:t>September 10, 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93482-8E69-40F7-BCAD-5662A6CADB27}" type="datetime4">
              <a:rPr lang="en-US" smtClean="0"/>
              <a:pPr/>
              <a:t>September 10, 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7EAE1-CAAC-4AEF-919E-158692B1E55E}" type="datetime4">
              <a:rPr lang="en-US" smtClean="0"/>
              <a:pPr/>
              <a:t>September 10, 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25A706-D8F2-4D1A-855A-CADC92600C26}" type="datetime4">
              <a:rPr lang="en-US" smtClean="0"/>
              <a:pPr/>
              <a:t>September 10, 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4F123-1704-49AC-9D15-C4B1462B8014}" type="datetime4">
              <a:rPr lang="en-US" smtClean="0"/>
              <a:pPr/>
              <a:t>September 10, 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27EC2-47FB-48A1-8644-C8A81DDAA119}" type="datetime4">
              <a:rPr lang="en-US" smtClean="0"/>
              <a:pPr/>
              <a:t>September 10, 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EC3ED-7435-49F9-84C8-03CCA2F8DEDB}" type="datetime4">
              <a:rPr lang="en-US" smtClean="0"/>
              <a:pPr/>
              <a:t>September 10, 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C49BF1-FCD3-4395-8FF6-0047AF66228E}" type="datetime4">
              <a:rPr lang="en-US" smtClean="0"/>
              <a:pPr/>
              <a:t>September 10, 2015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61222-2C8B-4501-BE87-6797EC025925}" type="datetime4">
              <a:rPr lang="en-US" smtClean="0"/>
              <a:pPr/>
              <a:t>September 10, 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16C01193-8287-4834-A286-6B880643E934}" type="datetime4">
              <a:rPr lang="en-US" smtClean="0"/>
              <a:pPr/>
              <a:t>September 10, 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search.yahoo.com/yhs/search?p=beowulf+animated&amp;ei=UTF-8&amp;hspart=mozilla&amp;hsimp=yhs-002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Review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i="1" dirty="0" smtClean="0"/>
              <a:t>Beowulf</a:t>
            </a:r>
            <a:r>
              <a:rPr lang="en-US" dirty="0" smtClean="0"/>
              <a:t> Part 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64178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96414" y="195362"/>
            <a:ext cx="4509181" cy="63728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85835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>
                <a:hlinkClick r:id="rId2"/>
              </a:rPr>
              <a:t>https://search.yahoo.com/yhs/search?p=beowulf+animated&amp;ei=UTF-8&amp;hspart=mozilla&amp;hsimp=yhs-</a:t>
            </a:r>
            <a:r>
              <a:rPr lang="en-US" dirty="0" smtClean="0">
                <a:hlinkClick r:id="rId2"/>
              </a:rPr>
              <a:t>002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95427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Epithet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an adjective or descriptive phrase expressing a quality characteristic of the person or thing </a:t>
            </a:r>
            <a:r>
              <a:rPr lang="en-US" dirty="0" smtClean="0"/>
              <a:t>mentioned.</a:t>
            </a:r>
          </a:p>
          <a:p>
            <a:endParaRPr lang="en-US" dirty="0"/>
          </a:p>
          <a:p>
            <a:pPr marL="68580" indent="0">
              <a:buNone/>
            </a:pPr>
            <a:r>
              <a:rPr lang="en-US" dirty="0" smtClean="0"/>
              <a:t>Giver </a:t>
            </a:r>
            <a:r>
              <a:rPr lang="en-US" smtClean="0"/>
              <a:t>of Rings</a:t>
            </a:r>
            <a:endParaRPr lang="en-US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08686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62411" y="509167"/>
            <a:ext cx="5171121" cy="59891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19891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9500" y="965200"/>
            <a:ext cx="6985000" cy="4914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0533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92227" y="314408"/>
            <a:ext cx="4881384" cy="60511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52468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9800" y="939800"/>
            <a:ext cx="7264400" cy="4965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27471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0598" y="594251"/>
            <a:ext cx="6919564" cy="54193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76868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3161" y="1117599"/>
            <a:ext cx="7424285" cy="5313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4473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0120" y="352434"/>
            <a:ext cx="5034067" cy="6091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89988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1852" y="358164"/>
            <a:ext cx="5030930" cy="60408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826649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Austin.thmx</Template>
  <TotalTime>188</TotalTime>
  <Words>55</Words>
  <Application>Microsoft Macintosh PowerPoint</Application>
  <PresentationFormat>On-screen Show (4:3)</PresentationFormat>
  <Paragraphs>8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Austin</vt:lpstr>
      <vt:lpstr>Review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Epithet </vt:lpstr>
    </vt:vector>
  </TitlesOfParts>
  <Company>Penn-Trafford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Review</dc:title>
  <dc:creator>Sharon Spada</dc:creator>
  <cp:lastModifiedBy>Sharon Spada</cp:lastModifiedBy>
  <cp:revision>5</cp:revision>
  <dcterms:created xsi:type="dcterms:W3CDTF">2015-09-10T12:29:22Z</dcterms:created>
  <dcterms:modified xsi:type="dcterms:W3CDTF">2015-09-10T15:37:40Z</dcterms:modified>
</cp:coreProperties>
</file>